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64" r:id="rId5"/>
    <p:sldId id="259" r:id="rId6"/>
    <p:sldId id="260" r:id="rId7"/>
    <p:sldId id="261" r:id="rId8"/>
    <p:sldId id="262" r:id="rId9"/>
    <p:sldId id="263" r:id="rId10"/>
    <p:sldId id="265" r:id="rId11"/>
    <p:sldId id="266" r:id="rId12"/>
    <p:sldId id="267" r:id="rId13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7" d="100"/>
          <a:sy n="67" d="100"/>
        </p:scale>
        <p:origin x="252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DCEFCDA1-9C44-A501-02CC-65D8416D7FF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>
            <a:extLst>
              <a:ext uri="{FF2B5EF4-FFF2-40B4-BE49-F238E27FC236}">
                <a16:creationId xmlns:a16="http://schemas.microsoft.com/office/drawing/2014/main" id="{E6C7117E-D897-0AA8-5AEA-8A76D33235D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B8DB6A7A-89CA-2C41-32A4-81C6F1898F3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86A1F8-86E5-48F1-9B43-C246A273BE44}" type="datetimeFigureOut">
              <a:rPr lang="zh-CN" altLang="en-US" smtClean="0"/>
              <a:t>2023/1/29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EE11E3AF-4E84-A008-3840-659B96022B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F230DD1B-CB6D-F5C6-8FEC-392FA07A2E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CCF0D7-8829-4752-BEAB-00DDAFE8B82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6884159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3D688C50-1F88-3D9A-4D56-A468091BC1F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E9D746C1-984D-4A4D-80FF-ADAFCA3CBD8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FFAA7B3A-BBA2-861B-AF69-52F07B9664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86A1F8-86E5-48F1-9B43-C246A273BE44}" type="datetimeFigureOut">
              <a:rPr lang="zh-CN" altLang="en-US" smtClean="0"/>
              <a:t>2023/1/29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E5D2F562-CEA8-5D57-6192-4DC6330C7F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813670D5-5758-C721-20B9-3EBF7CCA1D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CCF0D7-8829-4752-BEAB-00DDAFE8B82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1692235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E5E24E9D-FB12-CF5B-AC12-696391D6491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3884AF26-1257-593B-16DC-92CC8BA7A06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520D82F1-A5D0-EF03-B689-5407518D9C8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86A1F8-86E5-48F1-9B43-C246A273BE44}" type="datetimeFigureOut">
              <a:rPr lang="zh-CN" altLang="en-US" smtClean="0"/>
              <a:t>2023/1/29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6A226A61-8484-D732-AF03-7CB6C259B5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F313862F-CC69-C73B-A0EA-B70609B7C7B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CCF0D7-8829-4752-BEAB-00DDAFE8B82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3805451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A9FDB754-FEA2-223E-1C20-825E50FA1F3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AF0CFCE8-1E5F-26C8-8F7A-C787D892F8C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id="{C6658EC4-46DC-0F94-7C78-F2B5F1ACF8B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58E05FC7-07B3-A14C-9067-68145757CE3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86A1F8-86E5-48F1-9B43-C246A273BE44}" type="datetimeFigureOut">
              <a:rPr lang="zh-CN" altLang="en-US" smtClean="0"/>
              <a:t>2023/1/29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781AEC29-15E6-1700-27A2-BC7B46903C9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1762746E-B308-EE63-0B26-D7A40F11BEA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CCF0D7-8829-4752-BEAB-00DDAFE8B82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7486700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1D34DE8E-1761-B319-4C22-554CA535214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FB2908AA-9E48-82F3-55CC-0822F623875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id="{1D9B6654-3F5A-222F-BEF4-B71390659DE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5" name="文本占位符 4">
            <a:extLst>
              <a:ext uri="{FF2B5EF4-FFF2-40B4-BE49-F238E27FC236}">
                <a16:creationId xmlns:a16="http://schemas.microsoft.com/office/drawing/2014/main" id="{373BD78E-D739-0BBB-B0E4-3B72E5410C9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>
            <a:extLst>
              <a:ext uri="{FF2B5EF4-FFF2-40B4-BE49-F238E27FC236}">
                <a16:creationId xmlns:a16="http://schemas.microsoft.com/office/drawing/2014/main" id="{B5A0B91E-4D5F-B9A3-578A-5FF82954DAC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7" name="日期占位符 6">
            <a:extLst>
              <a:ext uri="{FF2B5EF4-FFF2-40B4-BE49-F238E27FC236}">
                <a16:creationId xmlns:a16="http://schemas.microsoft.com/office/drawing/2014/main" id="{2B80E17C-613D-8BD6-A4A0-CE49C95BCCF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86A1F8-86E5-48F1-9B43-C246A273BE44}" type="datetimeFigureOut">
              <a:rPr lang="zh-CN" altLang="en-US" smtClean="0"/>
              <a:t>2023/1/29</a:t>
            </a:fld>
            <a:endParaRPr lang="zh-CN" altLang="en-US"/>
          </a:p>
        </p:txBody>
      </p:sp>
      <p:sp>
        <p:nvSpPr>
          <p:cNvPr id="8" name="页脚占位符 7">
            <a:extLst>
              <a:ext uri="{FF2B5EF4-FFF2-40B4-BE49-F238E27FC236}">
                <a16:creationId xmlns:a16="http://schemas.microsoft.com/office/drawing/2014/main" id="{DF2B9471-81E4-6867-076E-DE0585E5421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>
            <a:extLst>
              <a:ext uri="{FF2B5EF4-FFF2-40B4-BE49-F238E27FC236}">
                <a16:creationId xmlns:a16="http://schemas.microsoft.com/office/drawing/2014/main" id="{1326862C-00C1-40A3-C535-0E7EC0DE64B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CCF0D7-8829-4752-BEAB-00DDAFE8B82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9678681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3EF8162A-4F9D-9BF9-2439-5B01DF661A2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>
            <a:extLst>
              <a:ext uri="{FF2B5EF4-FFF2-40B4-BE49-F238E27FC236}">
                <a16:creationId xmlns:a16="http://schemas.microsoft.com/office/drawing/2014/main" id="{AD55657F-02FC-2C81-EF32-CED6D8F423D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86A1F8-86E5-48F1-9B43-C246A273BE44}" type="datetimeFigureOut">
              <a:rPr lang="zh-CN" altLang="en-US" smtClean="0"/>
              <a:t>2023/1/29</a:t>
            </a:fld>
            <a:endParaRPr lang="zh-CN" altLang="en-US"/>
          </a:p>
        </p:txBody>
      </p:sp>
      <p:sp>
        <p:nvSpPr>
          <p:cNvPr id="4" name="页脚占位符 3">
            <a:extLst>
              <a:ext uri="{FF2B5EF4-FFF2-40B4-BE49-F238E27FC236}">
                <a16:creationId xmlns:a16="http://schemas.microsoft.com/office/drawing/2014/main" id="{998726F8-809E-9969-0E71-99EA654141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>
            <a:extLst>
              <a:ext uri="{FF2B5EF4-FFF2-40B4-BE49-F238E27FC236}">
                <a16:creationId xmlns:a16="http://schemas.microsoft.com/office/drawing/2014/main" id="{81C24953-B7B5-B0D6-EE3B-BEF61D1302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CCF0D7-8829-4752-BEAB-00DDAFE8B82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1744919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>
            <a:extLst>
              <a:ext uri="{FF2B5EF4-FFF2-40B4-BE49-F238E27FC236}">
                <a16:creationId xmlns:a16="http://schemas.microsoft.com/office/drawing/2014/main" id="{EC85D0F0-677D-15DF-D558-12D9638422C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86A1F8-86E5-48F1-9B43-C246A273BE44}" type="datetimeFigureOut">
              <a:rPr lang="zh-CN" altLang="en-US" smtClean="0"/>
              <a:t>2023/1/29</a:t>
            </a:fld>
            <a:endParaRPr lang="zh-CN" altLang="en-US"/>
          </a:p>
        </p:txBody>
      </p:sp>
      <p:sp>
        <p:nvSpPr>
          <p:cNvPr id="3" name="页脚占位符 2">
            <a:extLst>
              <a:ext uri="{FF2B5EF4-FFF2-40B4-BE49-F238E27FC236}">
                <a16:creationId xmlns:a16="http://schemas.microsoft.com/office/drawing/2014/main" id="{47ECC3DA-EDC8-C9CC-8670-F21E6502DD0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id="{062D353B-F1C9-7C5D-ACB8-DDE020417B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CCF0D7-8829-4752-BEAB-00DDAFE8B82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4844862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E669525C-6C0B-0CE5-B016-525C9BF8F91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5A3CE1E8-80D2-23DB-11B7-1C00850784F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id="{D25378E4-424F-0D3E-97BC-2D1151EDDE0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7FB881BD-4189-88F0-39AC-3C36A47ACF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86A1F8-86E5-48F1-9B43-C246A273BE44}" type="datetimeFigureOut">
              <a:rPr lang="zh-CN" altLang="en-US" smtClean="0"/>
              <a:t>2023/1/29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84FE7547-AF89-8907-A324-41A59C029BF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439299CC-3A54-5AE7-9DDC-FEEAEEB2CF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CCF0D7-8829-4752-BEAB-00DDAFE8B82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5071970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AFA74A0B-BE44-2BB3-3992-DB651D0EF5F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>
            <a:extLst>
              <a:ext uri="{FF2B5EF4-FFF2-40B4-BE49-F238E27FC236}">
                <a16:creationId xmlns:a16="http://schemas.microsoft.com/office/drawing/2014/main" id="{7E4D4888-D7F0-2FF3-C30D-1FE9D230230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id="{54510663-3DBD-DE3A-2DFC-FBAE2DF6FB1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DF73A2F3-69B2-F09C-6632-07567C20FB5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86A1F8-86E5-48F1-9B43-C246A273BE44}" type="datetimeFigureOut">
              <a:rPr lang="zh-CN" altLang="en-US" smtClean="0"/>
              <a:t>2023/1/29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7A2E6E49-7366-7CB9-4056-40BD3EFB74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AE315AE4-9080-EBBC-FE40-4AAD79A7ED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CCF0D7-8829-4752-BEAB-00DDAFE8B82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5748291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D4370BB7-AEA7-0ADA-9AE9-95AA194D2E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id="{2497DF81-DFBA-AABD-212A-67D924EB753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24210DFE-5EE8-372C-2590-06340E1ABB0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86A1F8-86E5-48F1-9B43-C246A273BE44}" type="datetimeFigureOut">
              <a:rPr lang="zh-CN" altLang="en-US" smtClean="0"/>
              <a:t>2023/1/29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F88C19AE-5272-28EE-D375-1209B566FDF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458ECDEF-1655-BAD5-48F6-9E9455EA5F0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CCF0D7-8829-4752-BEAB-00DDAFE8B82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8112476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>
            <a:extLst>
              <a:ext uri="{FF2B5EF4-FFF2-40B4-BE49-F238E27FC236}">
                <a16:creationId xmlns:a16="http://schemas.microsoft.com/office/drawing/2014/main" id="{5E398817-C341-41D6-D016-B94A6041006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id="{C8B40C66-B5A5-D92E-79B0-850167D7862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2457E12D-903B-DF6A-E81E-ECD1E8FA20B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86A1F8-86E5-48F1-9B43-C246A273BE44}" type="datetimeFigureOut">
              <a:rPr lang="zh-CN" altLang="en-US" smtClean="0"/>
              <a:t>2023/1/29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E5ADE2E8-1124-FFCB-C6B1-F908CFCF6C1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7519A0B4-E916-B32E-6D5F-62D97DF992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CCF0D7-8829-4752-BEAB-00DDAFE8B82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949987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>
            <a:extLst>
              <a:ext uri="{FF2B5EF4-FFF2-40B4-BE49-F238E27FC236}">
                <a16:creationId xmlns:a16="http://schemas.microsoft.com/office/drawing/2014/main" id="{BD1879DE-4EF7-C25F-5E98-89CF13AB0B3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49E340FE-B574-4BA5-687B-10E95D1A074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620B23BA-A667-B312-738D-2A53DCD251D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586A1F8-86E5-48F1-9B43-C246A273BE44}" type="datetimeFigureOut">
              <a:rPr lang="zh-CN" altLang="en-US" smtClean="0"/>
              <a:t>2023/1/29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88F107E3-0AFF-04F6-1AB6-42001592019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0AF49C7F-CE3B-CB7B-C50B-D7D79138238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ECCF0D7-8829-4752-BEAB-00DDAFE8B82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260355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0DE7FFBF-51FF-34DB-DDEF-7585DCFA1D2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715963"/>
            <a:ext cx="9144000" cy="2306637"/>
          </a:xfrm>
        </p:spPr>
        <p:txBody>
          <a:bodyPr>
            <a:normAutofit/>
          </a:bodyPr>
          <a:lstStyle/>
          <a:p>
            <a:r>
              <a:rPr lang="en-US" altLang="zh-CN" sz="6600" dirty="0"/>
              <a:t>XTC</a:t>
            </a:r>
            <a:r>
              <a:rPr lang="zh-CN" altLang="en-US" sz="6600" dirty="0"/>
              <a:t>高版本</a:t>
            </a:r>
            <a:r>
              <a:rPr lang="en-US" altLang="zh-CN" sz="6600" dirty="0"/>
              <a:t>ROOT</a:t>
            </a:r>
            <a:r>
              <a:rPr lang="zh-CN" altLang="en-US" sz="6600" dirty="0"/>
              <a:t>教程</a:t>
            </a:r>
          </a:p>
        </p:txBody>
      </p:sp>
      <p:sp>
        <p:nvSpPr>
          <p:cNvPr id="3" name="副标题 2">
            <a:extLst>
              <a:ext uri="{FF2B5EF4-FFF2-40B4-BE49-F238E27FC236}">
                <a16:creationId xmlns:a16="http://schemas.microsoft.com/office/drawing/2014/main" id="{61FA30C7-933A-060C-233F-6CABF9060C1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51709" y="3429000"/>
            <a:ext cx="8913091" cy="1078345"/>
          </a:xfrm>
        </p:spPr>
        <p:txBody>
          <a:bodyPr/>
          <a:lstStyle/>
          <a:p>
            <a:r>
              <a:rPr lang="zh-CN" altLang="en-US" dirty="0"/>
              <a:t>编写：保密</a:t>
            </a:r>
            <a:endParaRPr lang="en-US" altLang="zh-CN" dirty="0"/>
          </a:p>
          <a:p>
            <a:r>
              <a:rPr lang="zh-CN" altLang="en-US" dirty="0"/>
              <a:t>策划：保密</a:t>
            </a:r>
            <a:endParaRPr lang="en-US" altLang="zh-CN" dirty="0"/>
          </a:p>
          <a:p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0214378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6FB70E0A-8599-F84C-D039-3E23A0C353B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CN" altLang="en-US" sz="6000" dirty="0">
                <a:solidFill>
                  <a:srgbClr val="FF0000"/>
                </a:solidFill>
              </a:rPr>
              <a:t>首先下载必备文件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D8C30705-FBA0-AF5F-EB63-F35F3518D16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altLang="zh-CN" sz="5400" b="0" i="0" dirty="0">
                <a:solidFill>
                  <a:srgbClr val="3F3F3F"/>
                </a:solidFill>
                <a:effectLst/>
                <a:latin typeface="Arial" panose="020B0604020202020204" pitchFamily="34" charset="0"/>
              </a:rPr>
              <a:t>https://wwss.lanzoum.com/b041p6yzg</a:t>
            </a:r>
            <a:br>
              <a:rPr lang="en-US" altLang="zh-CN" sz="5400" dirty="0"/>
            </a:br>
            <a:r>
              <a:rPr lang="zh-CN" altLang="en-US" sz="5400" b="0" i="0" dirty="0">
                <a:solidFill>
                  <a:srgbClr val="3F3F3F"/>
                </a:solidFill>
                <a:effectLst/>
                <a:latin typeface="Arial" panose="020B0604020202020204" pitchFamily="34" charset="0"/>
              </a:rPr>
              <a:t>密码</a:t>
            </a:r>
            <a:r>
              <a:rPr lang="en-US" altLang="zh-CN" sz="5400" b="0" i="0" dirty="0">
                <a:solidFill>
                  <a:srgbClr val="3F3F3F"/>
                </a:solidFill>
                <a:effectLst/>
                <a:latin typeface="Arial" panose="020B0604020202020204" pitchFamily="34" charset="0"/>
              </a:rPr>
              <a:t>:4kah</a:t>
            </a:r>
            <a:endParaRPr lang="zh-CN" altLang="en-US" sz="7200" dirty="0"/>
          </a:p>
        </p:txBody>
      </p:sp>
    </p:spTree>
    <p:extLst>
      <p:ext uri="{BB962C8B-B14F-4D97-AF65-F5344CB8AC3E}">
        <p14:creationId xmlns:p14="http://schemas.microsoft.com/office/powerpoint/2010/main" val="215015325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85623824-23CB-97E3-AEAC-3FE3D65F75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49375"/>
          </a:xfrm>
        </p:spPr>
        <p:txBody>
          <a:bodyPr/>
          <a:lstStyle/>
          <a:p>
            <a:r>
              <a:rPr lang="zh-CN" altLang="en-US" dirty="0"/>
              <a:t>安装</a:t>
            </a:r>
            <a:r>
              <a:rPr lang="en-US" altLang="zh-CN" dirty="0"/>
              <a:t>QSPT</a:t>
            </a:r>
            <a:endParaRPr lang="zh-CN" altLang="en-US" dirty="0"/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6CDB4BB7-9E12-2325-ABFC-AF2B5D1163D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zh-CN" dirty="0"/>
              <a:t>1.</a:t>
            </a:r>
            <a:r>
              <a:rPr lang="zh-CN" altLang="en-US" dirty="0"/>
              <a:t>打开</a:t>
            </a:r>
            <a:r>
              <a:rPr lang="en-US" altLang="zh-CN" dirty="0"/>
              <a:t>【</a:t>
            </a:r>
            <a:r>
              <a:rPr lang="zh-CN" altLang="en-US" dirty="0"/>
              <a:t>刷机工具</a:t>
            </a:r>
            <a:r>
              <a:rPr lang="en-US" altLang="zh-CN" dirty="0"/>
              <a:t>】</a:t>
            </a:r>
            <a:r>
              <a:rPr lang="en-US" altLang="zh-CN" dirty="0" err="1"/>
              <a:t>QPST.rar</a:t>
            </a:r>
            <a:r>
              <a:rPr lang="zh-CN" altLang="en-US" dirty="0"/>
              <a:t>文件</a:t>
            </a:r>
            <a:endParaRPr lang="en-US" altLang="zh-CN" dirty="0"/>
          </a:p>
          <a:p>
            <a:r>
              <a:rPr lang="en-US" altLang="zh-CN" dirty="0"/>
              <a:t>2.</a:t>
            </a:r>
            <a:r>
              <a:rPr lang="zh-CN" altLang="en-US" dirty="0"/>
              <a:t>打开里面唯一的文件夹</a:t>
            </a:r>
            <a:endParaRPr lang="en-US" altLang="zh-CN" dirty="0"/>
          </a:p>
          <a:p>
            <a:r>
              <a:rPr lang="en-US" altLang="zh-CN" dirty="0"/>
              <a:t>3.</a:t>
            </a:r>
            <a:r>
              <a:rPr lang="zh-CN" altLang="en-US" dirty="0"/>
              <a:t>双击打开安装刷机工具</a:t>
            </a:r>
            <a:endParaRPr lang="en-US" altLang="zh-CN" dirty="0"/>
          </a:p>
          <a:p>
            <a:r>
              <a:rPr lang="en-US" altLang="zh-CN" dirty="0"/>
              <a:t>4.</a:t>
            </a:r>
            <a:r>
              <a:rPr lang="zh-CN" altLang="en-US" dirty="0"/>
              <a:t>里面选项默认</a:t>
            </a:r>
          </a:p>
        </p:txBody>
      </p:sp>
    </p:spTree>
    <p:extLst>
      <p:ext uri="{BB962C8B-B14F-4D97-AF65-F5344CB8AC3E}">
        <p14:creationId xmlns:p14="http://schemas.microsoft.com/office/powerpoint/2010/main" val="180295022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FBB4954C-112A-8692-FE0B-F941E8EE3C1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/>
              <a:t>安装驱动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75806847-3D46-A2F5-D131-7088112BC46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zh-CN" dirty="0"/>
              <a:t>1.</a:t>
            </a:r>
            <a:r>
              <a:rPr lang="zh-CN" altLang="en-US" dirty="0"/>
              <a:t>下载驱动程序并且双击运行</a:t>
            </a:r>
            <a:endParaRPr lang="en-US" altLang="zh-CN" dirty="0"/>
          </a:p>
          <a:p>
            <a:r>
              <a:rPr lang="en-US" altLang="zh-CN" dirty="0"/>
              <a:t>2.</a:t>
            </a:r>
            <a:r>
              <a:rPr lang="zh-CN" altLang="en-US" dirty="0"/>
              <a:t>所以选项默认</a:t>
            </a:r>
            <a:endParaRPr lang="en-US" altLang="zh-CN" dirty="0"/>
          </a:p>
          <a:p>
            <a:r>
              <a:rPr lang="en-US" altLang="zh-CN" dirty="0"/>
              <a:t>3.</a:t>
            </a:r>
            <a:r>
              <a:rPr lang="zh-CN" altLang="en-US" dirty="0"/>
              <a:t>安装</a:t>
            </a:r>
          </a:p>
        </p:txBody>
      </p:sp>
      <p:pic>
        <p:nvPicPr>
          <p:cNvPr id="5" name="图片 4" descr="图片包含 图形用户界面&#10;&#10;描述已自动生成">
            <a:extLst>
              <a:ext uri="{FF2B5EF4-FFF2-40B4-BE49-F238E27FC236}">
                <a16:creationId xmlns:a16="http://schemas.microsoft.com/office/drawing/2014/main" id="{B282BFDF-CC81-B99E-5170-F7F39D63EE0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91400" y="1626393"/>
            <a:ext cx="2800744" cy="36052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932773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B21CD9C4-5090-4154-6EA0-E328C7C6A9A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/>
              <a:t>打开</a:t>
            </a:r>
            <a:r>
              <a:rPr lang="en-US" altLang="zh-CN" dirty="0"/>
              <a:t>QFIL</a:t>
            </a:r>
            <a:endParaRPr lang="zh-CN" altLang="en-US" dirty="0"/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797F0F5B-B0A9-3988-A205-A55BFF7155C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zh-CN" dirty="0"/>
              <a:t>1.</a:t>
            </a:r>
            <a:r>
              <a:rPr lang="zh-CN" altLang="en-US" dirty="0"/>
              <a:t>按下</a:t>
            </a:r>
            <a:r>
              <a:rPr lang="en-US" altLang="zh-CN" dirty="0"/>
              <a:t>win</a:t>
            </a:r>
            <a:r>
              <a:rPr lang="zh-CN" altLang="en-US" dirty="0"/>
              <a:t>键打开搜索</a:t>
            </a:r>
            <a:endParaRPr lang="en-US" altLang="zh-CN" dirty="0"/>
          </a:p>
          <a:p>
            <a:r>
              <a:rPr lang="en-US" altLang="zh-CN" dirty="0"/>
              <a:t>2.</a:t>
            </a:r>
            <a:r>
              <a:rPr lang="zh-CN" altLang="en-US" dirty="0"/>
              <a:t>搜索</a:t>
            </a:r>
            <a:r>
              <a:rPr lang="en-US" altLang="zh-CN" dirty="0"/>
              <a:t>QFIL</a:t>
            </a:r>
          </a:p>
          <a:p>
            <a:r>
              <a:rPr lang="en-US" altLang="zh-CN" dirty="0"/>
              <a:t>3.</a:t>
            </a:r>
            <a:r>
              <a:rPr lang="zh-CN" altLang="en-US" dirty="0"/>
              <a:t>打开</a:t>
            </a:r>
            <a:endParaRPr lang="en-US" altLang="zh-CN" dirty="0"/>
          </a:p>
          <a:p>
            <a:r>
              <a:rPr lang="en-US" altLang="zh-CN" dirty="0"/>
              <a:t>4.</a:t>
            </a:r>
            <a:r>
              <a:rPr lang="zh-CN" altLang="en-US" dirty="0"/>
              <a:t>安装图片选择</a:t>
            </a:r>
          </a:p>
          <a:p>
            <a:endParaRPr lang="zh-CN" altLang="en-US" dirty="0"/>
          </a:p>
        </p:txBody>
      </p:sp>
      <p:pic>
        <p:nvPicPr>
          <p:cNvPr id="5" name="图片 4" descr="图形用户界面, 文本, 应用程序, 电子邮件&#10;&#10;描述已自动生成">
            <a:extLst>
              <a:ext uri="{FF2B5EF4-FFF2-40B4-BE49-F238E27FC236}">
                <a16:creationId xmlns:a16="http://schemas.microsoft.com/office/drawing/2014/main" id="{FAA0D48B-058D-E165-4275-B84C60D85DD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57713" y="737395"/>
            <a:ext cx="7264865" cy="54395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869083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FA33D3E3-88CC-0AC8-B1DE-EF63ACD5A27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/>
              <a:t>选择设备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1DA63DFC-8B97-D689-F115-94E5E7C2A53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zh-CN" altLang="en-US" dirty="0"/>
              <a:t>请看图</a:t>
            </a:r>
          </a:p>
        </p:txBody>
      </p:sp>
      <p:pic>
        <p:nvPicPr>
          <p:cNvPr id="5" name="图片 4" descr="图形用户界面, 文本, 应用程序, 电子邮件&#10;&#10;描述已自动生成">
            <a:extLst>
              <a:ext uri="{FF2B5EF4-FFF2-40B4-BE49-F238E27FC236}">
                <a16:creationId xmlns:a16="http://schemas.microsoft.com/office/drawing/2014/main" id="{FF7B7ED9-2E4F-96B7-4E8B-33EB62146DD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3287" y="576262"/>
            <a:ext cx="7620000" cy="57054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218617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63CBDEDE-F1FD-7302-68B2-65C1CBC2E9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/>
              <a:t>备份基带文件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DEF4ED18-1474-FA14-2F1D-C9E9C82C0E9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zh-CN" dirty="0"/>
              <a:t>1.</a:t>
            </a:r>
            <a:r>
              <a:rPr lang="zh-CN" altLang="en-US" dirty="0"/>
              <a:t>点击</a:t>
            </a:r>
            <a:r>
              <a:rPr lang="en-US" altLang="zh-CN" dirty="0"/>
              <a:t>tools</a:t>
            </a:r>
          </a:p>
          <a:p>
            <a:r>
              <a:rPr lang="en-US" altLang="zh-CN" dirty="0"/>
              <a:t>2.</a:t>
            </a:r>
            <a:r>
              <a:rPr lang="zh-CN" altLang="en-US" dirty="0"/>
              <a:t>点击正数第</a:t>
            </a:r>
            <a:r>
              <a:rPr lang="en-US" altLang="zh-CN" dirty="0"/>
              <a:t>2</a:t>
            </a:r>
            <a:r>
              <a:rPr lang="zh-CN" altLang="en-US" dirty="0"/>
              <a:t>个</a:t>
            </a:r>
            <a:endParaRPr lang="en-US" altLang="zh-CN" dirty="0"/>
          </a:p>
          <a:p>
            <a:r>
              <a:rPr lang="en-US" altLang="zh-CN" dirty="0"/>
              <a:t>3.</a:t>
            </a:r>
            <a:r>
              <a:rPr lang="zh-CN" altLang="en-US" dirty="0"/>
              <a:t>勾选</a:t>
            </a:r>
            <a:r>
              <a:rPr lang="en-US" altLang="zh-CN" dirty="0"/>
              <a:t>Enable Multi-SIM</a:t>
            </a:r>
          </a:p>
          <a:p>
            <a:r>
              <a:rPr lang="en-US" altLang="zh-CN" dirty="0"/>
              <a:t>4.</a:t>
            </a:r>
            <a:r>
              <a:rPr lang="zh-CN" altLang="en-US" dirty="0"/>
              <a:t>点击</a:t>
            </a:r>
            <a:r>
              <a:rPr lang="en-US" altLang="zh-CN" dirty="0"/>
              <a:t>Backup QCN</a:t>
            </a:r>
          </a:p>
          <a:p>
            <a:r>
              <a:rPr lang="en-US" altLang="zh-CN" dirty="0"/>
              <a:t>5.</a:t>
            </a:r>
            <a:r>
              <a:rPr lang="zh-CN" altLang="en-US" dirty="0"/>
              <a:t>开始备份等待进度跑完</a:t>
            </a:r>
          </a:p>
        </p:txBody>
      </p:sp>
    </p:spTree>
    <p:extLst>
      <p:ext uri="{BB962C8B-B14F-4D97-AF65-F5344CB8AC3E}">
        <p14:creationId xmlns:p14="http://schemas.microsoft.com/office/powerpoint/2010/main" val="396804427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FEEED67A-AFD2-8BE3-A40E-A4D377461CE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/>
              <a:t>读取分区表</a:t>
            </a:r>
          </a:p>
        </p:txBody>
      </p:sp>
      <p:pic>
        <p:nvPicPr>
          <p:cNvPr id="5" name="内容占位符 4" descr="图形用户界面, 文本, 应用程序, 电子邮件&#10;&#10;描述已自动生成">
            <a:extLst>
              <a:ext uri="{FF2B5EF4-FFF2-40B4-BE49-F238E27FC236}">
                <a16:creationId xmlns:a16="http://schemas.microsoft.com/office/drawing/2014/main" id="{8858A8E4-DE24-CB5C-6DB6-01DB4582111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05743"/>
            <a:ext cx="5137245" cy="3846513"/>
          </a:xfrm>
        </p:spPr>
      </p:pic>
      <p:pic>
        <p:nvPicPr>
          <p:cNvPr id="7" name="图片 6" descr="社交网络的手机截图&#10;&#10;描述已自动生成">
            <a:extLst>
              <a:ext uri="{FF2B5EF4-FFF2-40B4-BE49-F238E27FC236}">
                <a16:creationId xmlns:a16="http://schemas.microsoft.com/office/drawing/2014/main" id="{690B341D-9D88-6F52-E59A-1C462EC45C1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38762" y="1068388"/>
            <a:ext cx="6482645" cy="3646488"/>
          </a:xfrm>
          <a:prstGeom prst="rect">
            <a:avLst/>
          </a:prstGeom>
        </p:spPr>
      </p:pic>
      <p:pic>
        <p:nvPicPr>
          <p:cNvPr id="9" name="图片 8" descr="图形用户界面, 文本, 应用程序, 电子邮件&#10;&#10;描述已自动生成">
            <a:extLst>
              <a:ext uri="{FF2B5EF4-FFF2-40B4-BE49-F238E27FC236}">
                <a16:creationId xmlns:a16="http://schemas.microsoft.com/office/drawing/2014/main" id="{23EE08C3-5529-C208-7E9A-0531361E74D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71897" y="4914901"/>
            <a:ext cx="8420103" cy="19296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305789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EF1861B4-53CC-8B07-CA9E-D047379E9C9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6"/>
            <a:ext cx="5491163" cy="920750"/>
          </a:xfrm>
        </p:spPr>
        <p:txBody>
          <a:bodyPr/>
          <a:lstStyle/>
          <a:p>
            <a:endParaRPr lang="zh-CN" altLang="en-US" dirty="0"/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2AEF7DCE-D852-75EB-7F57-26D37F5B7DF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285876"/>
            <a:ext cx="10515600" cy="4891087"/>
          </a:xfrm>
        </p:spPr>
        <p:txBody>
          <a:bodyPr/>
          <a:lstStyle/>
          <a:p>
            <a:r>
              <a:rPr lang="en-US" altLang="zh-CN" dirty="0"/>
              <a:t>1.</a:t>
            </a:r>
            <a:r>
              <a:rPr lang="zh-CN" altLang="en-US" dirty="0"/>
              <a:t>点击</a:t>
            </a:r>
            <a:r>
              <a:rPr lang="en-US" altLang="zh-CN" dirty="0"/>
              <a:t>tools</a:t>
            </a:r>
          </a:p>
          <a:p>
            <a:r>
              <a:rPr lang="en-US" altLang="zh-CN" dirty="0"/>
              <a:t>2.</a:t>
            </a:r>
            <a:r>
              <a:rPr lang="zh-CN" altLang="en-US" dirty="0"/>
              <a:t>选择倒数第二个</a:t>
            </a:r>
            <a:endParaRPr lang="en-US" altLang="zh-CN" dirty="0"/>
          </a:p>
          <a:p>
            <a:r>
              <a:rPr lang="en-US" altLang="zh-CN" dirty="0"/>
              <a:t>3</a:t>
            </a:r>
            <a:r>
              <a:rPr lang="zh-CN" altLang="en-US" dirty="0"/>
              <a:t>等待出现</a:t>
            </a:r>
            <a:endParaRPr lang="en-US" altLang="zh-CN" dirty="0"/>
          </a:p>
          <a:p>
            <a:r>
              <a:rPr lang="en-US" altLang="zh-CN" dirty="0"/>
              <a:t>4.</a:t>
            </a:r>
            <a:r>
              <a:rPr lang="zh-CN" altLang="en-US" dirty="0"/>
              <a:t>找到                           右键选第一个</a:t>
            </a:r>
            <a:endParaRPr lang="en-US" altLang="zh-CN" dirty="0"/>
          </a:p>
          <a:p>
            <a:r>
              <a:rPr lang="en-US" altLang="zh-CN" dirty="0"/>
              <a:t>5.</a:t>
            </a:r>
          </a:p>
          <a:p>
            <a:endParaRPr lang="en-US" altLang="zh-CN" dirty="0"/>
          </a:p>
          <a:p>
            <a:endParaRPr lang="en-US" altLang="zh-CN" dirty="0"/>
          </a:p>
          <a:p>
            <a:r>
              <a:rPr lang="zh-CN" altLang="en-US" dirty="0">
                <a:solidFill>
                  <a:srgbClr val="C00000"/>
                </a:solidFill>
              </a:rPr>
              <a:t>注意一点这里把需要的</a:t>
            </a:r>
            <a:r>
              <a:rPr lang="en-US" altLang="zh-CN" dirty="0">
                <a:solidFill>
                  <a:srgbClr val="C00000"/>
                </a:solidFill>
              </a:rPr>
              <a:t>boot</a:t>
            </a:r>
            <a:r>
              <a:rPr lang="zh-CN" altLang="en-US" dirty="0">
                <a:solidFill>
                  <a:srgbClr val="C00000"/>
                </a:solidFill>
              </a:rPr>
              <a:t>文件</a:t>
            </a:r>
            <a:endParaRPr lang="en-US" altLang="zh-CN" dirty="0">
              <a:solidFill>
                <a:srgbClr val="C00000"/>
              </a:solidFill>
            </a:endParaRPr>
          </a:p>
          <a:p>
            <a:r>
              <a:rPr lang="zh-CN" altLang="en-US" dirty="0">
                <a:solidFill>
                  <a:srgbClr val="C00000"/>
                </a:solidFill>
              </a:rPr>
              <a:t>名称给我</a:t>
            </a:r>
            <a:r>
              <a:rPr lang="en-US" altLang="zh-CN" dirty="0" err="1">
                <a:solidFill>
                  <a:srgbClr val="C00000"/>
                </a:solidFill>
              </a:rPr>
              <a:t>boot.img</a:t>
            </a:r>
            <a:endParaRPr lang="zh-CN" altLang="en-US" dirty="0">
              <a:solidFill>
                <a:srgbClr val="C00000"/>
              </a:solidFill>
            </a:endParaRPr>
          </a:p>
        </p:txBody>
      </p:sp>
      <p:pic>
        <p:nvPicPr>
          <p:cNvPr id="5" name="图片 4">
            <a:extLst>
              <a:ext uri="{FF2B5EF4-FFF2-40B4-BE49-F238E27FC236}">
                <a16:creationId xmlns:a16="http://schemas.microsoft.com/office/drawing/2014/main" id="{1B72B4EF-0F77-0207-8535-195EADF95D9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19400" y="2328862"/>
            <a:ext cx="2662677" cy="428626"/>
          </a:xfrm>
          <a:prstGeom prst="rect">
            <a:avLst/>
          </a:prstGeom>
        </p:spPr>
      </p:pic>
      <p:pic>
        <p:nvPicPr>
          <p:cNvPr id="7" name="图片 6">
            <a:extLst>
              <a:ext uri="{FF2B5EF4-FFF2-40B4-BE49-F238E27FC236}">
                <a16:creationId xmlns:a16="http://schemas.microsoft.com/office/drawing/2014/main" id="{30F2C369-22D9-E73E-3B8C-1B168BC49DB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34391" y="2808293"/>
            <a:ext cx="2662677" cy="401633"/>
          </a:xfrm>
          <a:prstGeom prst="rect">
            <a:avLst/>
          </a:prstGeom>
        </p:spPr>
      </p:pic>
      <p:pic>
        <p:nvPicPr>
          <p:cNvPr id="9" name="图片 8" descr="图形用户界面, 文本, 网站&#10;&#10;描述已自动生成">
            <a:extLst>
              <a:ext uri="{FF2B5EF4-FFF2-40B4-BE49-F238E27FC236}">
                <a16:creationId xmlns:a16="http://schemas.microsoft.com/office/drawing/2014/main" id="{0DF3293C-FA8E-417C-DC02-B0056985250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79964" y="3429000"/>
            <a:ext cx="4745426" cy="996193"/>
          </a:xfrm>
          <a:prstGeom prst="rect">
            <a:avLst/>
          </a:prstGeom>
        </p:spPr>
      </p:pic>
      <p:pic>
        <p:nvPicPr>
          <p:cNvPr id="11" name="图片 10" descr="图形用户界面, 文本, 应用程序&#10;&#10;描述已自动生成">
            <a:extLst>
              <a:ext uri="{FF2B5EF4-FFF2-40B4-BE49-F238E27FC236}">
                <a16:creationId xmlns:a16="http://schemas.microsoft.com/office/drawing/2014/main" id="{6247937A-C4DF-617B-70D1-45D584A0F497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5390" y="3504902"/>
            <a:ext cx="5872392" cy="3303221"/>
          </a:xfrm>
          <a:prstGeom prst="rect">
            <a:avLst/>
          </a:prstGeom>
        </p:spPr>
      </p:pic>
      <p:pic>
        <p:nvPicPr>
          <p:cNvPr id="13" name="图片 12" descr="图形用户界面&#10;&#10;描述已自动生成">
            <a:extLst>
              <a:ext uri="{FF2B5EF4-FFF2-40B4-BE49-F238E27FC236}">
                <a16:creationId xmlns:a16="http://schemas.microsoft.com/office/drawing/2014/main" id="{750C566E-3C2A-B818-4452-0DDC672BD21F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3259" y="162233"/>
            <a:ext cx="5935621" cy="25952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586784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2272AEF1-D56C-94BC-8AF0-66624967C77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8734425" cy="163513"/>
          </a:xfrm>
        </p:spPr>
        <p:txBody>
          <a:bodyPr>
            <a:normAutofit fontScale="90000"/>
          </a:bodyPr>
          <a:lstStyle/>
          <a:p>
            <a:endParaRPr lang="zh-CN" altLang="en-US" dirty="0"/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E71EEF6C-D052-D979-E758-52DF5D41B8A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814388"/>
            <a:ext cx="10515600" cy="5362575"/>
          </a:xfrm>
        </p:spPr>
        <p:txBody>
          <a:bodyPr/>
          <a:lstStyle/>
          <a:p>
            <a:pPr marL="0" indent="0">
              <a:buNone/>
            </a:pPr>
            <a:r>
              <a:rPr lang="zh-CN" altLang="en-US" dirty="0"/>
              <a:t>上一个刷完继续退回到</a:t>
            </a:r>
            <a:endParaRPr lang="en-US" altLang="zh-CN" dirty="0"/>
          </a:p>
          <a:p>
            <a:pPr marL="0" indent="0">
              <a:buNone/>
            </a:pPr>
            <a:r>
              <a:rPr lang="zh-CN" altLang="en-US" dirty="0"/>
              <a:t>然后找到</a:t>
            </a:r>
            <a:endParaRPr lang="en-US" altLang="zh-CN" dirty="0"/>
          </a:p>
          <a:p>
            <a:pPr marL="0" indent="0">
              <a:buNone/>
            </a:pPr>
            <a:r>
              <a:rPr lang="zh-CN" altLang="en-US" dirty="0"/>
              <a:t>右键选择第一个</a:t>
            </a:r>
            <a:endParaRPr lang="en-US" altLang="zh-CN" dirty="0"/>
          </a:p>
          <a:p>
            <a:pPr marL="0" indent="0">
              <a:buNone/>
            </a:pPr>
            <a:r>
              <a:rPr lang="zh-CN" altLang="en-US" dirty="0"/>
              <a:t>然后出现这个界面根据图片来做</a:t>
            </a:r>
            <a:endParaRPr lang="en-US" altLang="zh-CN" dirty="0"/>
          </a:p>
          <a:p>
            <a:pPr marL="0" indent="0">
              <a:buNone/>
            </a:pPr>
            <a:r>
              <a:rPr lang="zh-CN" altLang="en-US" dirty="0"/>
              <a:t>在</a:t>
            </a:r>
            <a:r>
              <a:rPr lang="en-US" altLang="zh-CN" dirty="0"/>
              <a:t>C</a:t>
            </a:r>
            <a:r>
              <a:rPr lang="zh-CN" altLang="en-US" dirty="0"/>
              <a:t>文件夹中选择</a:t>
            </a:r>
            <a:r>
              <a:rPr lang="en-US" altLang="zh-CN" dirty="0" err="1"/>
              <a:t>misc.bin</a:t>
            </a:r>
            <a:r>
              <a:rPr lang="zh-CN" altLang="en-US" dirty="0"/>
              <a:t>文件</a:t>
            </a:r>
            <a:endParaRPr lang="en-US" altLang="zh-CN" dirty="0"/>
          </a:p>
          <a:p>
            <a:pPr marL="0" indent="0">
              <a:buNone/>
            </a:pPr>
            <a:r>
              <a:rPr lang="zh-CN" altLang="en-US" dirty="0"/>
              <a:t>然后退出去</a:t>
            </a:r>
            <a:endParaRPr lang="en-US" altLang="zh-CN" dirty="0"/>
          </a:p>
          <a:p>
            <a:pPr marL="0" indent="0">
              <a:buNone/>
            </a:pPr>
            <a:r>
              <a:rPr lang="zh-CN" altLang="en-US" dirty="0"/>
              <a:t>这个时候手表重启完成之后就</a:t>
            </a:r>
            <a:r>
              <a:rPr lang="en-US" altLang="zh-CN" dirty="0"/>
              <a:t>ROOT</a:t>
            </a:r>
            <a:r>
              <a:rPr lang="zh-CN" altLang="en-US" dirty="0"/>
              <a:t>了</a:t>
            </a:r>
            <a:endParaRPr lang="en-US" altLang="zh-CN" dirty="0"/>
          </a:p>
          <a:p>
            <a:pPr marL="0" indent="0">
              <a:buNone/>
            </a:pPr>
            <a:r>
              <a:rPr lang="zh-CN" altLang="en-US" dirty="0"/>
              <a:t>如果没有信号打不出去电话请看下一张</a:t>
            </a:r>
          </a:p>
        </p:txBody>
      </p:sp>
      <p:pic>
        <p:nvPicPr>
          <p:cNvPr id="4" name="图片 3">
            <a:extLst>
              <a:ext uri="{FF2B5EF4-FFF2-40B4-BE49-F238E27FC236}">
                <a16:creationId xmlns:a16="http://schemas.microsoft.com/office/drawing/2014/main" id="{0A4B4736-553C-6370-B4BD-A42D0F96B8C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48188" y="814388"/>
            <a:ext cx="2662677" cy="428626"/>
          </a:xfrm>
          <a:prstGeom prst="rect">
            <a:avLst/>
          </a:prstGeom>
        </p:spPr>
      </p:pic>
      <p:pic>
        <p:nvPicPr>
          <p:cNvPr id="6" name="图片 5">
            <a:extLst>
              <a:ext uri="{FF2B5EF4-FFF2-40B4-BE49-F238E27FC236}">
                <a16:creationId xmlns:a16="http://schemas.microsoft.com/office/drawing/2014/main" id="{7E2A841D-9754-9AD6-A0CD-C0150735E70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62211" y="1243014"/>
            <a:ext cx="2414889" cy="581026"/>
          </a:xfrm>
          <a:prstGeom prst="rect">
            <a:avLst/>
          </a:prstGeom>
        </p:spPr>
      </p:pic>
      <p:pic>
        <p:nvPicPr>
          <p:cNvPr id="8" name="图片 7" descr="图形用户界面, 文本, 网站&#10;&#10;描述已自动生成">
            <a:extLst>
              <a:ext uri="{FF2B5EF4-FFF2-40B4-BE49-F238E27FC236}">
                <a16:creationId xmlns:a16="http://schemas.microsoft.com/office/drawing/2014/main" id="{3E3FF945-30EC-68DD-FA6F-B4CBA0E3A81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79526" y="2290583"/>
            <a:ext cx="6124577" cy="14100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653401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3839A3E5-9C74-4711-AF80-091D51CC484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/>
              <a:t>基带修复</a:t>
            </a:r>
          </a:p>
        </p:txBody>
      </p:sp>
      <p:pic>
        <p:nvPicPr>
          <p:cNvPr id="5" name="内容占位符 4" descr="图形用户界面, 文本, 应用程序, 电子邮件&#10;&#10;描述已自动生成">
            <a:extLst>
              <a:ext uri="{FF2B5EF4-FFF2-40B4-BE49-F238E27FC236}">
                <a16:creationId xmlns:a16="http://schemas.microsoft.com/office/drawing/2014/main" id="{A7C7F689-C120-6F47-AD54-DE20B49C290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0138" y="1690688"/>
            <a:ext cx="6300788" cy="3205526"/>
          </a:xfrm>
        </p:spPr>
      </p:pic>
    </p:spTree>
    <p:extLst>
      <p:ext uri="{BB962C8B-B14F-4D97-AF65-F5344CB8AC3E}">
        <p14:creationId xmlns:p14="http://schemas.microsoft.com/office/powerpoint/2010/main" val="220863575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A98D763E-317F-F135-1CF9-B1EEACFD65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692150"/>
          </a:xfrm>
        </p:spPr>
        <p:txBody>
          <a:bodyPr>
            <a:normAutofit fontScale="90000"/>
          </a:bodyPr>
          <a:lstStyle/>
          <a:p>
            <a:endParaRPr lang="zh-CN" altLang="en-US" dirty="0"/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069837C6-21C7-3357-08B5-D49E660A1C5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271588"/>
            <a:ext cx="10515600" cy="4905375"/>
          </a:xfrm>
        </p:spPr>
        <p:txBody>
          <a:bodyPr/>
          <a:lstStyle/>
          <a:p>
            <a:r>
              <a:rPr lang="zh-CN" altLang="en-US" dirty="0"/>
              <a:t>打开</a:t>
            </a:r>
            <a:r>
              <a:rPr lang="en-US" altLang="zh-CN" dirty="0"/>
              <a:t>tools</a:t>
            </a:r>
            <a:r>
              <a:rPr lang="zh-CN" altLang="en-US" dirty="0"/>
              <a:t>选项中正数第</a:t>
            </a:r>
            <a:r>
              <a:rPr lang="en-US" altLang="zh-CN" dirty="0"/>
              <a:t>2</a:t>
            </a:r>
            <a:r>
              <a:rPr lang="zh-CN" altLang="en-US" dirty="0"/>
              <a:t>个</a:t>
            </a:r>
            <a:endParaRPr lang="en-US" altLang="zh-CN" dirty="0"/>
          </a:p>
          <a:p>
            <a:pPr marL="0" indent="0">
              <a:buNone/>
            </a:pPr>
            <a:r>
              <a:rPr lang="zh-CN" altLang="en-US" dirty="0"/>
              <a:t>之后选择</a:t>
            </a:r>
            <a:r>
              <a:rPr lang="en-US" altLang="zh-CN" dirty="0"/>
              <a:t>restore QCN </a:t>
            </a:r>
            <a:r>
              <a:rPr lang="zh-CN" altLang="en-US" dirty="0"/>
              <a:t>找到备份的基带（一般默认就好）</a:t>
            </a:r>
            <a:endParaRPr lang="en-US" altLang="zh-CN" dirty="0"/>
          </a:p>
          <a:p>
            <a:pPr marL="0" indent="0">
              <a:buNone/>
            </a:pPr>
            <a:r>
              <a:rPr lang="zh-CN" altLang="en-US" dirty="0"/>
              <a:t>然后就</a:t>
            </a:r>
            <a:r>
              <a:rPr lang="en-US" altLang="zh-CN" dirty="0"/>
              <a:t>ROOT</a:t>
            </a:r>
            <a:r>
              <a:rPr lang="zh-CN" altLang="en-US"/>
              <a:t>成功了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50003519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 2013 - 2022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56</TotalTime>
  <Words>258</Words>
  <Application>Microsoft Office PowerPoint</Application>
  <PresentationFormat>宽屏</PresentationFormat>
  <Paragraphs>49</Paragraphs>
  <Slides>12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3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12</vt:i4>
      </vt:variant>
    </vt:vector>
  </HeadingPairs>
  <TitlesOfParts>
    <vt:vector size="16" baseType="lpstr">
      <vt:lpstr>等线</vt:lpstr>
      <vt:lpstr>等线 Light</vt:lpstr>
      <vt:lpstr>Arial</vt:lpstr>
      <vt:lpstr>Office 主题​​</vt:lpstr>
      <vt:lpstr>XTC高版本ROOT教程</vt:lpstr>
      <vt:lpstr>首先下载必备文件</vt:lpstr>
      <vt:lpstr>安装QSPT</vt:lpstr>
      <vt:lpstr>安装驱动</vt:lpstr>
      <vt:lpstr>打开QFIL</vt:lpstr>
      <vt:lpstr>选择设备</vt:lpstr>
      <vt:lpstr>备份基带文件</vt:lpstr>
      <vt:lpstr>读取分区表</vt:lpstr>
      <vt:lpstr>PowerPoint 演示文稿</vt:lpstr>
      <vt:lpstr>PowerPoint 演示文稿</vt:lpstr>
      <vt:lpstr>基带修复</vt:lpstr>
      <vt:lpstr>PowerPoint 演示文稿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XTC高版本ROOT教程</dc:title>
  <dc:creator>张 杰</dc:creator>
  <cp:lastModifiedBy>张 杰</cp:lastModifiedBy>
  <cp:revision>1</cp:revision>
  <dcterms:created xsi:type="dcterms:W3CDTF">2023-01-29T03:33:06Z</dcterms:created>
  <dcterms:modified xsi:type="dcterms:W3CDTF">2023-01-29T04:29:47Z</dcterms:modified>
</cp:coreProperties>
</file>